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0.36842105263157893</c:v>
                </c:pt>
                <c:pt idx="1">
                  <c:v>0.63157894736842102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0.36842105263157893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8.6743852134795958</c:v>
                </c:pt>
                <c:pt idx="1">
                  <c:v>8.3449051024034038</c:v>
                </c:pt>
                <c:pt idx="2">
                  <c:v>8.922238108278826</c:v>
                </c:pt>
                <c:pt idx="3">
                  <c:v>6.5072516865126833</c:v>
                </c:pt>
                <c:pt idx="4">
                  <c:v>6.8686649032895026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8.2921349196527032</c:v>
                </c:pt>
                <c:pt idx="1">
                  <c:v>8.1490475982044668</c:v>
                </c:pt>
                <c:pt idx="2">
                  <c:v>8.7389531911453115</c:v>
                </c:pt>
                <c:pt idx="3">
                  <c:v>6.3305318077747614</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CB-48A1-8048-60064CDC72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CB-48A1-8048-60064CDC72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6.9176307753285764</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2D-4790-B957-5DB049BE17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2D-4790-B957-5DB049BE17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C4-4163-88DD-5783742838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C4-4163-88DD-5783742838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0.20587563350512994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0.40746333270250101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0.11359773074727375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1.1859441299359741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0.11359773074727375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0.40746333270250013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0.16093469427098839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6.8686649032895026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0.41747747679890335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0.46136483775823844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0.12862506736081247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1.3428273839249654</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0.12862506736081158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0.46136483775823933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9.0373506945976345E-2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6.8046935491111098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0.737940552820886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0.54174963845571789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0.15103574879622172</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1.5767917062873247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0.15103574879622084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0.25344136065160061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7.0795338735851132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6.2795417033857657</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7.315018426862042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E3-46A3-82D2-23CB8F2549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E3-46A3-82D2-23CB8F2549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98-4CC5-B99D-51683C6F68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98-4CC5-B99D-51683C6F68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0.10841093749076869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0.90434189618065375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0.25212375931950604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2.6321361387717213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0.25212375931950692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0.60972866122020442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6.2795417033857657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0.20536610724146831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0.87373222205778145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0.24359001102807465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2.5430450220213991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0.24359001102807376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0.59162091569929487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6.2655056735866168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7.8183936849078268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DA-4FBC-8A58-0C42DB1DE2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DA-4FBC-8A58-0C42DB1DE2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C0-4754-9543-35B33F01CF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C0-4754-9543-35B33F01CF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0.36937414935567503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0.12092722509731058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1.262463007053011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0.12092722509731146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0.33707617306227888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7.8183936849078268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8.6095842273381393</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26-4C33-982B-50A0886995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26-4C33-982B-50A0886995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23-41CB-9889-676D9C4BF7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23-41CB-9889-676D9C4BF7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51-4345-AECD-C7C2D15824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51-4345-AECD-C7C2D15824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0.15208767711020954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0.4255081705063164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0.11862849661428054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1.2384646090847262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0.11862849661427965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0.35078353410240481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8.6095842273381393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8.4926188357946071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4C-4786-80B4-0A28B83DD7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4C-4786-80B4-0A28B83DD7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92-4DE7-82F0-D71C13A07B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92-4DE7-82F0-D71C13A07B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0.68837252640119306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0.20136692930922528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1.7942326983764048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8.312620023495489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0.36573827136021553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0.13232452281976315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1.3814491720244391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7.3641895500736965E-2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8.8681076109209478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0.25435357848353757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0.14793039428757115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1.5443722474946426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2.9283407509739234E-2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8.297128872967388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43-41B3-BF6A-26013032D1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43-41B3-BF6A-26013032D1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6A-4CF0-AE6E-064C8CE01B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6A-4CF0-AE6E-064C8CE01B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7E-4612-AD48-6B2327EFB5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7E-4612-AD48-6B2327EFB5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7.90360302615451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C3-44D4-A7D7-DB94B29C7C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C3-44D4-A7D7-DB94B29C7C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EE-41B1-A6E2-395CC12305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EE-41B1-A6E2-395CC12305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0.39657873976553848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0.66422280927674215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0.1851803531472811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1.9332565126945482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0.1851803531472811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0.66422280927674215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0.49455348121124132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7.0837105496081954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0.16328173417847403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8.1968382029790732E-2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0.85573823411004568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8.1968382029790732E-2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0.29401212417169731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0.16513270700959026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8.8034770189643456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0.28391234801655685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9.8906720943432447E-2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1.0325720799391425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9.8906720943434223E-2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0.35476819719177577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0.64298104710025683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7.82362150989099</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7.8613396305607406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0.26099142477869908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0.36086249582353425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0.10060576583778413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1.0503098666510731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0.10060576583778413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0.36086249582353425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4.867596310043254E-2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8.922238108278826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01-4AE5-8375-1B64E1C9D0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01-4AE5-8375-1B64E1C9D0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10-43D4-BD01-FD6150DC8A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10-43D4-BD01-FD6150DC8A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0.18420171366101368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0.14910993654520155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1.5566865006689499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0.14910993654520155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0.53484194872637758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0.30015119469439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7.4066888396156676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0.46058902787259903</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0.76476581544941258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0.21321099155582601</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2.2258923854385975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0.21321099155582601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0.13894368397118839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8.3159904215058127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0.39352519202548208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0.14477370199447215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1.5114168295440571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0.14477370199447215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0.12058269767293162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8.5324339262119331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8.2857031719612522</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57-4864-ACDC-820A8D0C7E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57-4864-ACDC-820A8D0C7E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A0-4C6C-9540-5C7C64C945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A0-4C6C-9540-5C7C64C945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0.26509513120823591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0.34938153369277725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9.7404959433442073E-2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1.0168939036620115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9.7404959433442073E-2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0.34938153369277813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0.20147436151464859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7.845427132649343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0.21709775741935822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0.28487811498184001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7.9421888558316667E-2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0.82915320495013134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7.9421888558316667E-2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0.27726562256512821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8.6183807094790659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9.778330816063896E-2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0.35315169405282187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9.8456051954119772E-2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1.0278671598768838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9.8456051954119772E-2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0.35315169405282276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0.22618733232916099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8.7893348481593669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0.12687806239475208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0.28188943443895464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7.8588666767906545E-2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0.82045448812920441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7.8588666767906545E-2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0.28188943443895553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3.7534209504631377E-2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8.5891780975924341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0.2815680170586603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9.1131543499672674E-2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0.95140033479968267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9.1131543499670897E-2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0.32687943838693556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5.0337763140390734E-2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8.0898267481241621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7.9502217294900221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43-44F7-9E74-96ABED8B45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43-44F7-9E74-96ABED8B45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49-4017-93EE-FF17089F41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49-4017-93EE-FF17089F41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4.5604597330497043E-2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0.14104404386570213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1.4724797298732497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0.14104404386570124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0.25438861479229402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7.9502217294900221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0.18539513620471304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0.44289744281412347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0.12347649572235042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1.2890770293006062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0.12347649572235042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0.44289744281412169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0.24631800764998246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7.8045413918812594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0.63968007504772828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0.39310326030546072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0.10959424992643463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1.1441483603589369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0.10959424992643463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7.6087567449166116E-2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8.7238058306428563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0.57043821861645494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0.18704034332805097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1.9526745452741654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0.18704034332805097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0.67089440203536821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0.4261908105010459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5.7116077875690516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0.39029803428458409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0.18444646398545128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1.9255948143686079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0.18444646398545128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0.66159042461776263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1.1867671364361501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3.9609562826250242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0.38157665256873763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0.13376593761187028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1.3964973371616933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0.13376593761187117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0.47980460862080498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0.17984306193086397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7.7821677038971249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0.31455399061032863</c:v>
                </c:pt>
                <c:pt idx="1">
                  <c:v>7.9812206572769953E-2</c:v>
                </c:pt>
                <c:pt idx="2">
                  <c:v>0.39436619718309862</c:v>
                </c:pt>
                <c:pt idx="3">
                  <c:v>7.0422535211267609E-2</c:v>
                </c:pt>
                <c:pt idx="4">
                  <c:v>6.5727699530516437E-2</c:v>
                </c:pt>
                <c:pt idx="5">
                  <c:v>7.5117370892018781E-2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6.4564272722947127</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62-49C4-8F29-792B6CADEE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62-49C4-8F29-792B6CADEE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96-4ACA-B19C-ACD26D0CC9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96-4ACA-B19C-ACD26D0CC9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0.52873291735384154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0.74488458072870944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0.20766825195826311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2.1680269734602611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0.20766825195826222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0.74488458072871033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8.4790673544343775E-3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7.981150837001497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0.46882330549056306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0.61882653324266013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0.17252421079541591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1.8011281890819806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0.17252421079541591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0.61882653324266101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5.9886655766471009E-2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8.4011567215992908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0.42389335897299318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0.63116132972454242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0.17596305983313876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1.8370292832604944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0.17596305983313698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0.63019727192869368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8.3812258025047424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0.52128963126499439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0.25031116133336884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2.6132128739542573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0.25031116133336884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0.89784029433154267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1.0921812022538315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4.0380430507852454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0.39799551939676903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0.24508215580560111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2.5586228009812682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0.24508215580560222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0.87908439133023553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0.37391581047405698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3.4805599495827861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0.10859686818409564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1.4763546553625453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0.14141521037455007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0.50724176033263113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0.14981634159465251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7.465196297963514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9.3334473041347294</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0.75117370892018764</c:v>
                </c:pt>
                <c:pt idx="1">
                  <c:v>0.24882629107981219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9F-4D3C-8CBC-E1063008AE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9F-4D3C-8CBC-E1063008AE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8C-4FED-89D0-FE2A03FBC5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8C-4FED-89D0-FE2A03FBC5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0.17360317375299061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0.14315226083243537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3.9909780038488663E-2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0.41665241948345866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3.9909780038488663E-2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8.8793173265440117E-3</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9.6712043333074575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0.26599028846980755</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9.5498105547660472E-2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0.99698662067659427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9.5498105547660472E-2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0.2282993500286743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8.4783205744388148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0.12408530670703577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0.10415859155538065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2.903863658122674E-2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0.30315923010351753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1.5781589563053089E-2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9.8508170046579142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AE-4D36-A573-E1A91217E0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AE-4D36-A573-E1A91217E0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B6-4FB7-BB58-99313B5856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B6-4FB7-BB58-99313B5856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0.6901408450704225</c:v>
                </c:pt>
                <c:pt idx="1">
                  <c:v>0.16431924882629112</c:v>
                </c:pt>
                <c:pt idx="2">
                  <c:v>0.1455399061032864</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0.32312213201894568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0.11236087188318233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1.1730314995534794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0.11236087188318145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0.36355770674035348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8.1280335544284039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0.64794446725117716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0.23529323491713683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2.4564278610848769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0.23529323491713505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0.33741111824708447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6.8611205088477876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0.2226382726787719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0.13379682751364186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1.3968198233367275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0.13379682751364186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0.47991540750948225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0.18055525746706458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7.650571844602398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8.5085861588291465</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6C-4FE3-90EC-4C4289E148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6C-4FE3-90EC-4C4289E148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0A-4D13-9685-88AF215679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0A-4D13-9685-88AF215679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0.16379729890720274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0.33804957820102377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9.4245694965999327E-2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0.98391163257762315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9.4245694966000215E-2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0.33804957820102288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0.28395482080607337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8.5020925736732416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2.1545234522253764E-2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0.34007444275603582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9.4810212064984967E-2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0.98980511069013488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9.4810212064984967E-2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1.3991234663317087E-2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8.8933570168584808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0.38967136150234738</c:v>
                </c:pt>
                <c:pt idx="1">
                  <c:v>0.59624413145539901</c:v>
                </c:pt>
                <c:pt idx="2">
                  <c:v>0</c:v>
                </c:pt>
                <c:pt idx="3">
                  <c:v>1.408450704225352E-2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0.12139520905146561</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0.41921401115232637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0.11687373204483276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1.2201451169006363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0.11687373204483364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0.41921401115232726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0.11747982711726479</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8.1303088859557153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8.3586225102872085</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F9-48A0-B7C1-11CF03E2E6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F9-48A0-B7C1-11CF03E2E6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3B-4530-A7DD-CFB8CA2E44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3B-4530-A7DD-CFB8CA2E44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7.3757418109919648E-2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0.32705897130938322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9.1181595936168591E-2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0.95192287510802487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9.1181595936168591E-2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0.32705897130938411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0.26443629113545164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8.6743852134795958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1.8458390534222602E-2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0.29405525603024429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8.1980406869476496E-2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0.85586377172374029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8.1980406869476496E-2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0.17898228666242666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8.7765766358879613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0.18666321595485336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8.2526543557140286E-2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0.86156536095985459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8.2526543557140286E-2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0.29601419194738021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0.14655873614223758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8.7253917713530456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1.526210889146312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0.46767519004032732</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0.13038434639754559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1.3611940065045607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0.1303843463975447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0.46767519004032643</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3.0897921442694098E-3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7.2581364204282259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8.4251191128025944</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C5-4DB5-BA11-0DAB6BCDA4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C5-4DB5-BA11-0DAB6BCDA4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69</c:v>
                </c:pt>
                <c:pt idx="4" formatCode="0">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0A-4F1A-A345-56A01E4BEB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0A-4F1A-A345-56A01E4BEB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2.4706997829567534E-2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0.3806748868702865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0.10612931233376433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1.1079749053824193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0.10612931233376344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0.18680506032590394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8.8364404961927576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0.17344372302392674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0.47998275331936746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0.13381560302192597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1.3970158369691212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0.13381560302192597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0.47998275331936746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4.0625596383598861E-3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7.7181621563650662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0.27539981048129825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0.50952270728985649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0.14205112133266606</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1.4829934751961638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0.14205112133266695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0.25620820266174071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8.2128114658314963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0.53010255472541346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0.38433231045276184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0.10714897468373508</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1.1186200350915323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0.10714897468373685</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0.35973349658038956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8.8517433364507827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0.1028369733004979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0.360559093287943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0.10052117947925865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1.0494267971152063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0.10052117947925865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0.32679341140633333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8.8298772571820141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0.26697211091717588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0.54154756000702076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0.15097941083556687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1.5762035460020067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0.15097941083556776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0.37891871028642932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8.1016799647934494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7.1833674572886324</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11-448A-8023-3A525E06E7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11-448A-8023-3A525E06E7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4.0380430507852454</c:v>
                </c:pt>
                <c:pt idx="1">
                  <c:v>7.9502217294900221</c:v>
                </c:pt>
                <c:pt idx="2">
                  <c:v>9.0672864895541441</c:v>
                </c:pt>
                <c:pt idx="3">
                  <c:v>6.2795417033857657</c:v>
                </c:pt>
                <c:pt idx="4">
                  <c:v>7.7181621563650662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8.4772058054431803</c:v>
                </c:pt>
                <c:pt idx="2">
                  <c:v>9.2949832385402029</c:v>
                </c:pt>
                <c:pt idx="3">
                  <c:v>6.4598193756752407</c:v>
                </c:pt>
                <c:pt idx="4">
                  <c:v>7.8564209226719068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40-4019-A65A-9586E7BB67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40-4019-A65A-9586E7BB67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0.48276254715308387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0.39187313187958228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0.10925129931838473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1.1405680048553855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0.10925129931838562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0.39187313187958139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0.33123209984042568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8.1162775279774522</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0.12961349828285051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0.32904565855007384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9.1735469485353605E-2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0.95770523607652791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9.1735469485353605E-2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6.659352776837224E-2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8.4787818101938228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1.1661614449187834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0.49118424688585982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0.13693849568000616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1.4296183915440022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0.13693849568000704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0.49118424688585804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0.33835003048397105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6.6833997525162339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0.40250416670355982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0.78262634192087877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0.21819037280138254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2.2778764164578211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0.21819037280138165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0.78262634192087877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0.36332535824703882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5.4550107384670223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8.2376518066332132</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90-4028-A63E-F695F50A23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90-4028-A63E-F695F50A23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E4-4431-BD1F-0278F85C4C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E4-4431-BD1F-0278F85C4C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0.13182445999258263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8.3118613984355605E-2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0.86774649189482389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8.3118613984355605E-2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5.3079042288457501E-2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8.8603535066081314</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0.22851103856705102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0.12331574822147484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1.2873988482857923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0.12331574822147395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0.44232085812356914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0.49246414115390102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7.4214220151185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7.981150837001497</c:v>
                </c:pt>
                <c:pt idx="1">
                  <c:v>8.4011567215992908</c:v>
                </c:pt>
                <c:pt idx="2">
                  <c:v>8.3812258025047424</c:v>
                </c:pt>
                <c:pt idx="3">
                  <c:v>8.1280335544284039</c:v>
                </c:pt>
                <c:pt idx="4">
                  <c:v>8.8517433364507827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6.9389663609804657</c:v>
                </c:pt>
                <c:pt idx="1">
                  <c:v>7.7204325643007676</c:v>
                </c:pt>
                <c:pt idx="2">
                  <c:v>7.8492334958346444</c:v>
                </c:pt>
                <c:pt idx="3">
                  <c:v>7.5969955958583961</c:v>
                </c:pt>
                <c:pt idx="4">
                  <c:v>8.3480072980983984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0.46761556243730062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0.35435723005715225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9.8792146378905876E-2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1.0313759378036744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9.8792146378906764E-2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0.35435723005715225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0.14435384289065034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7.7130603438646297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0.23187707349108155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0.10873956504135407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1.1352255718865152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0.10873956504135407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0.39003759385777492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0.11819883277287424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8.3449051024034038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0.32102473321267588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0.12101962420429579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1.2634276405700637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0.12101962420429402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0.43408489831888453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0.10026285396085655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7.722488767266193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0.1891556619662893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0.28454240155953414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7.9328294166147728E-2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0.82817609282599491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7.9328294166147728E-2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0.16885786424683857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9.0983299005328675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0.13719079055927086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0.32386660389877697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9.0291587769907977E-2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0.94263131661097788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9.0291587769907977E-2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0.32386660389877697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0.11758767651826219</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8.5030030106387589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8.0766721814352476</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F9-45F7-989B-43275D2342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F9-45F7-989B-43275D2342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12-4794-8B37-C255B44C44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12-4794-8B37-C255B44C44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7.5952667211490521E-2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9.1503683917101952E-2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0.95528542775584313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9.1503683917101952E-2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6.6894680462166178E-3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9.0672864895541441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5.5244280848025795E-2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0.29501384333712544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8.2247653843733559E-2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0.85865379207253412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8.2247653843733559E-2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9.5061868061405264E-2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9.2571400702302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4.0668410153079941</c:v>
                </c:pt>
                <c:pt idx="1">
                  <c:v>3.9609562826250242</c:v>
                </c:pt>
                <c:pt idx="2">
                  <c:v>5.7116077875690516</c:v>
                </c:pt>
                <c:pt idx="3">
                  <c:v>8.312620023495489</c:v>
                </c:pt>
                <c:pt idx="4">
                  <c:v>7.2581364204282259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4.9198767003185759</c:v>
                </c:pt>
                <c:pt idx="2">
                  <c:v>6.5441704220939876</c:v>
                </c:pt>
                <c:pt idx="3">
                  <c:v>9.0298554076301869</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0.67050156685204776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0.375310629656878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3.918189520302811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0.37531062965687845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0.57414719589364971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5.9055899845213986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0.39726942760411088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0.17159085807175511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1.7913841195789777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4.4014201372066353E-2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9.0329469900215251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0.21943731778109754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2.6814646709419137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3.71900890610668E-2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7.9597854806240562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5.2870463509103391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C0-486B-97ED-38664CCE16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C0-486B-97ED-38664CCE16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8D-4457-A7C6-FFB48EA0C7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8D-4457-A7C6-FFB48EA0C7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0.28343935225175798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0.24988358608530925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2.6087490492615659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0.24988358608530881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0.89630662605833145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0.32249829376068728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4.0668410153079941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0.47660293749158367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0.58879140322302614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0.16415064110437072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1.7137093141064108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0.16415064110436983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0.58879140322302614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0.15769436116412194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6.5072516865126833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33-4EC5-B17C-1471FAC058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33-4EC5-B17C-1471FAC058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758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RAS | The Hillingdon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5031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RAS | The Hillingdon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4470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RAS | The Hillingdon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The Hillingdon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63441679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32320334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87979357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90559371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Hillingdon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clear explanations about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42864697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06341408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01540051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96811124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Hillingdon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keeping parents / carers informed during their child / young person’s hospital stay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Parents / carers feeling that staff provide enough distraction for children and young people during operations and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consistent information about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26883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41639363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B282413-2DFB-85B7-37D6-14C473D3A98B}"/>
              </a:ext>
            </a:extLst>
          </p:cNvPr>
          <p:cNvGraphicFramePr/>
          <p:nvPr>
            <p:extLst>
              <p:ext uri="{D42A27DB-BD31-4B8C-83A1-F6EECF244321}">
                <p14:modId xmlns:p14="http://schemas.microsoft.com/office/powerpoint/2010/main" val="6638500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CC642BC-D6D1-CB7F-41D5-055D9E35F9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53838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09560495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33041938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52485964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607576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78060961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92904522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442686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0978888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14404374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804094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F75B02C-B009-C697-F152-0D4006807ACE}"/>
              </a:ext>
            </a:extLst>
          </p:cNvPr>
          <p:cNvGraphicFramePr/>
          <p:nvPr>
            <p:extLst>
              <p:ext uri="{D42A27DB-BD31-4B8C-83A1-F6EECF244321}">
                <p14:modId xmlns:p14="http://schemas.microsoft.com/office/powerpoint/2010/main" val="30237717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5BC1AA1-5CC5-32EA-8483-088B497AA5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11351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55585646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31272301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46080045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0411618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965073293"/>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43258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40528026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1700320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739044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583942962"/>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0537561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FC36D8-1A5E-2B79-FA69-E9907C6E0807}"/>
              </a:ext>
            </a:extLst>
          </p:cNvPr>
          <p:cNvGraphicFramePr/>
          <p:nvPr>
            <p:extLst>
              <p:ext uri="{D42A27DB-BD31-4B8C-83A1-F6EECF244321}">
                <p14:modId xmlns:p14="http://schemas.microsoft.com/office/powerpoint/2010/main" val="1935146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6DA9361C-CD3A-63CF-0ED9-F9990072B1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2326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71710764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88450593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937435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83695205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4081193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2374145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CC27FCA-E39B-2C13-DDDF-402DA3181123}"/>
              </a:ext>
            </a:extLst>
          </p:cNvPr>
          <p:cNvGraphicFramePr/>
          <p:nvPr>
            <p:extLst>
              <p:ext uri="{D42A27DB-BD31-4B8C-83A1-F6EECF244321}">
                <p14:modId xmlns:p14="http://schemas.microsoft.com/office/powerpoint/2010/main" val="369887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D5116F7-297A-8F89-7D5D-F01644119F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56823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95053987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567690722"/>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08110829"/>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6294421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02067123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74969777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9912461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22197576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1393014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75264040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21182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7850168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297580B-37AE-DC12-954F-614456D713AA}"/>
              </a:ext>
            </a:extLst>
          </p:cNvPr>
          <p:cNvGraphicFramePr/>
          <p:nvPr>
            <p:extLst>
              <p:ext uri="{D42A27DB-BD31-4B8C-83A1-F6EECF244321}">
                <p14:modId xmlns:p14="http://schemas.microsoft.com/office/powerpoint/2010/main" val="19166970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D007A91-1F63-E006-6717-ACB941BB56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8253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04580607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4477654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43794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41192760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3787136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364722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E84D07C-6DDC-93E1-565B-35D23E0749D0}"/>
              </a:ext>
            </a:extLst>
          </p:cNvPr>
          <p:cNvGraphicFramePr/>
          <p:nvPr>
            <p:extLst>
              <p:ext uri="{D42A27DB-BD31-4B8C-83A1-F6EECF244321}">
                <p14:modId xmlns:p14="http://schemas.microsoft.com/office/powerpoint/2010/main" val="35281339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BAFF08A-30FC-6873-333D-AC33C5C7904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32561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353534502"/>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6501385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22188828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73462417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26437508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2316744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3612137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77FC2E1-3122-707F-99F3-2979D0E11AE3}"/>
              </a:ext>
            </a:extLst>
          </p:cNvPr>
          <p:cNvGraphicFramePr/>
          <p:nvPr>
            <p:extLst>
              <p:ext uri="{D42A27DB-BD31-4B8C-83A1-F6EECF244321}">
                <p14:modId xmlns:p14="http://schemas.microsoft.com/office/powerpoint/2010/main" val="19091472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420C46C-D087-B05E-FEE6-FB4CEE85F6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62063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063984730"/>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8897916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51820156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53317961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19708425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58174501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9604699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78485806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40413341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0667481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433750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7902471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12E9824-E165-3C7D-AD88-3984AD7999D4}"/>
              </a:ext>
            </a:extLst>
          </p:cNvPr>
          <p:cNvGraphicFramePr/>
          <p:nvPr>
            <p:extLst>
              <p:ext uri="{D42A27DB-BD31-4B8C-83A1-F6EECF244321}">
                <p14:modId xmlns:p14="http://schemas.microsoft.com/office/powerpoint/2010/main" val="21945878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3FAEBC-6697-A8F8-C1E9-D82AB34CEB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31895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08007210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82957069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16846501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899825321"/>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4320207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451046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9344676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8C9D99E-4D71-32E9-BC63-900D5A9CAEEC}"/>
              </a:ext>
            </a:extLst>
          </p:cNvPr>
          <p:cNvGraphicFramePr/>
          <p:nvPr>
            <p:extLst>
              <p:ext uri="{D42A27DB-BD31-4B8C-83A1-F6EECF244321}">
                <p14:modId xmlns:p14="http://schemas.microsoft.com/office/powerpoint/2010/main" val="23389919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0D975FA-68A5-EBCF-6ECE-7384934051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33298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3517156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83952018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99580859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8815335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14792185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03145399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3748661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8826083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05374974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1807277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7182052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E6B03D9-B104-FE82-0E3B-0CC1A0A2D8FD}"/>
              </a:ext>
            </a:extLst>
          </p:cNvPr>
          <p:cNvGraphicFramePr/>
          <p:nvPr>
            <p:extLst>
              <p:ext uri="{D42A27DB-BD31-4B8C-83A1-F6EECF244321}">
                <p14:modId xmlns:p14="http://schemas.microsoft.com/office/powerpoint/2010/main" val="36681328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04A7B0-2E26-6549-C150-B6AEC17DF2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00883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80994475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49392422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9239320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61792117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16297993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9003662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60111426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587715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6861849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0DB04DC-883A-6ADB-664B-4B149C76CCCD}"/>
              </a:ext>
            </a:extLst>
          </p:cNvPr>
          <p:cNvGraphicFramePr/>
          <p:nvPr>
            <p:extLst>
              <p:ext uri="{D42A27DB-BD31-4B8C-83A1-F6EECF244321}">
                <p14:modId xmlns:p14="http://schemas.microsoft.com/office/powerpoint/2010/main" val="23999800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D4BA022-A05B-CB9C-79CF-BCDD14AB7AE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2773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5516725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781292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11408469"/>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9444745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7604125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40513AE-DA37-B24E-4CBB-EB02977FCED4}"/>
              </a:ext>
            </a:extLst>
          </p:cNvPr>
          <p:cNvGraphicFramePr/>
          <p:nvPr>
            <p:extLst>
              <p:ext uri="{D42A27DB-BD31-4B8C-83A1-F6EECF244321}">
                <p14:modId xmlns:p14="http://schemas.microsoft.com/office/powerpoint/2010/main" val="35716516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24BD56-ABEA-8CD4-94F0-4817AB6CB6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02724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41007292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6794390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97668310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032447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1632663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E54DE3F-5C77-E47F-9D49-A5C90255ADA4}"/>
              </a:ext>
            </a:extLst>
          </p:cNvPr>
          <p:cNvGraphicFramePr/>
          <p:nvPr>
            <p:extLst>
              <p:ext uri="{D42A27DB-BD31-4B8C-83A1-F6EECF244321}">
                <p14:modId xmlns:p14="http://schemas.microsoft.com/office/powerpoint/2010/main" val="2459033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FF051AB-1E97-D6F4-682A-D49F419505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9666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62368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73944061"/>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49012263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054449926"/>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4160067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9321240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C280756-13E8-9FEF-BB39-76A3CE67C5D6}"/>
              </a:ext>
            </a:extLst>
          </p:cNvPr>
          <p:cNvGraphicFramePr/>
          <p:nvPr>
            <p:extLst>
              <p:ext uri="{D42A27DB-BD31-4B8C-83A1-F6EECF244321}">
                <p14:modId xmlns:p14="http://schemas.microsoft.com/office/powerpoint/2010/main" val="14044582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E547DD7-0A89-22FF-F171-24507866273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60936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97022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8729185"/>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2122234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63561601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896393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2507991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8354A1A-CB78-8CCD-0DF5-FFD170539706}"/>
              </a:ext>
            </a:extLst>
          </p:cNvPr>
          <p:cNvGraphicFramePr/>
          <p:nvPr>
            <p:extLst>
              <p:ext uri="{D42A27DB-BD31-4B8C-83A1-F6EECF244321}">
                <p14:modId xmlns:p14="http://schemas.microsoft.com/office/powerpoint/2010/main" val="30633276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4E8053-DB79-EA4E-C94A-5993CE8A77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47394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035210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171569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2713341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7768853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6A31E0-2E63-BF95-B134-A9DA38AFEE2C}"/>
              </a:ext>
            </a:extLst>
          </p:cNvPr>
          <p:cNvGraphicFramePr/>
          <p:nvPr>
            <p:extLst>
              <p:ext uri="{D42A27DB-BD31-4B8C-83A1-F6EECF244321}">
                <p14:modId xmlns:p14="http://schemas.microsoft.com/office/powerpoint/2010/main" val="7263914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F9AA96B-7771-3405-D9CA-4914EBF028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24937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4968592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533086000"/>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031206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4861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A5BD2F5-0628-D368-23E1-8A92B7C7A5EF}"/>
              </a:ext>
            </a:extLst>
          </p:cNvPr>
          <p:cNvGraphicFramePr/>
          <p:nvPr>
            <p:extLst>
              <p:ext uri="{D42A27DB-BD31-4B8C-83A1-F6EECF244321}">
                <p14:modId xmlns:p14="http://schemas.microsoft.com/office/powerpoint/2010/main" val="4953983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D9F5BD9-DCDB-45C7-9393-CE25341011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65791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867389206"/>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2030198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68562762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12773345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5056874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2488345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D6FEFF8-A2BF-5A80-7791-D4849AA0F63F}"/>
              </a:ext>
            </a:extLst>
          </p:cNvPr>
          <p:cNvGraphicFramePr/>
          <p:nvPr>
            <p:extLst>
              <p:ext uri="{D42A27DB-BD31-4B8C-83A1-F6EECF244321}">
                <p14:modId xmlns:p14="http://schemas.microsoft.com/office/powerpoint/2010/main" val="17234425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A044E88-A1D9-E6AF-B5A0-2D5FB83E2A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69660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50696931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131056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940365179"/>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518639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6091378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771CC6D-B451-5F3D-B6AA-990D3D1814F6}"/>
              </a:ext>
            </a:extLst>
          </p:cNvPr>
          <p:cNvGraphicFramePr/>
          <p:nvPr>
            <p:extLst>
              <p:ext uri="{D42A27DB-BD31-4B8C-83A1-F6EECF244321}">
                <p14:modId xmlns:p14="http://schemas.microsoft.com/office/powerpoint/2010/main" val="13625753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14C8634-38F9-38D7-C52A-E75EF02FB0F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48701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29730826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67952000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92864796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82500403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6679134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5461791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C0620D-11DD-35C5-DD96-27B683FB2137}"/>
              </a:ext>
            </a:extLst>
          </p:cNvPr>
          <p:cNvGraphicFramePr/>
          <p:nvPr>
            <p:extLst>
              <p:ext uri="{D42A27DB-BD31-4B8C-83A1-F6EECF244321}">
                <p14:modId xmlns:p14="http://schemas.microsoft.com/office/powerpoint/2010/main" val="32367062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42AAA03-FF8F-9D2E-EA76-6787EE950D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64002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82151979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38433720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76919389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78208474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20494512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1749794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642746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C87547F-B766-645D-2350-C01540F66BA1}"/>
              </a:ext>
            </a:extLst>
          </p:cNvPr>
          <p:cNvGraphicFramePr/>
          <p:nvPr>
            <p:extLst>
              <p:ext uri="{D42A27DB-BD31-4B8C-83A1-F6EECF244321}">
                <p14:modId xmlns:p14="http://schemas.microsoft.com/office/powerpoint/2010/main" val="15532687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6AA1D80-3870-ABD7-9AB3-B2BB142595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95340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29539240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91897393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99865385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95151547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15029365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68498549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18001751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24330888"/>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84082103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208545168"/>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5013087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4662545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42DF2D-5FB5-F3BA-3B8B-ECF2F7C7A58F}"/>
              </a:ext>
            </a:extLst>
          </p:cNvPr>
          <p:cNvGraphicFramePr/>
          <p:nvPr>
            <p:extLst>
              <p:ext uri="{D42A27DB-BD31-4B8C-83A1-F6EECF244321}">
                <p14:modId xmlns:p14="http://schemas.microsoft.com/office/powerpoint/2010/main" val="11208955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B7F60A2-82B3-A30E-6519-38C62E3F02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86082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70454677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17203890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13229146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26272307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07250176"/>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7949985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11673</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The Hillingdon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